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E1F72-6DD9-4A44-9702-7861ABEE58CE}" type="datetimeFigureOut">
              <a:rPr lang="en-IN" smtClean="0"/>
              <a:t>07-11-2024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1E37C3-26FC-4437-837E-30536A994F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5461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E1F72-6DD9-4A44-9702-7861ABEE58CE}" type="datetimeFigureOut">
              <a:rPr lang="en-IN" smtClean="0"/>
              <a:t>07-11-2024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1E37C3-26FC-4437-837E-30536A994F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1574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E1F72-6DD9-4A44-9702-7861ABEE58CE}" type="datetimeFigureOut">
              <a:rPr lang="en-IN" smtClean="0"/>
              <a:t>07-11-2024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1E37C3-26FC-4437-837E-30536A994F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79096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E1F72-6DD9-4A44-9702-7861ABEE58CE}" type="datetimeFigureOut">
              <a:rPr lang="en-IN" smtClean="0"/>
              <a:t>07-11-2024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1E37C3-26FC-4437-837E-30536A994F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504106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E1F72-6DD9-4A44-9702-7861ABEE58CE}" type="datetimeFigureOut">
              <a:rPr lang="en-IN" smtClean="0"/>
              <a:t>07-11-2024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1E37C3-26FC-4437-837E-30536A994F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050988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E1F72-6DD9-4A44-9702-7861ABEE58CE}" type="datetimeFigureOut">
              <a:rPr lang="en-IN" smtClean="0"/>
              <a:t>07-11-2024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1E37C3-26FC-4437-837E-30536A994F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394523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E1F72-6DD9-4A44-9702-7861ABEE58CE}" type="datetimeFigureOut">
              <a:rPr lang="en-IN" smtClean="0"/>
              <a:t>07-11-2024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1E37C3-26FC-4437-837E-30536A994F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735913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E1F72-6DD9-4A44-9702-7861ABEE58CE}" type="datetimeFigureOut">
              <a:rPr lang="en-IN" smtClean="0"/>
              <a:t>07-11-2024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1E37C3-26FC-4437-837E-30536A994F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03236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E1F72-6DD9-4A44-9702-7861ABEE58CE}" type="datetimeFigureOut">
              <a:rPr lang="en-IN" smtClean="0"/>
              <a:t>07-11-2024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1E37C3-26FC-4437-837E-30536A994F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308658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E1F72-6DD9-4A44-9702-7861ABEE58CE}" type="datetimeFigureOut">
              <a:rPr lang="en-IN" smtClean="0"/>
              <a:t>07-11-2024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1E37C3-26FC-4437-837E-30536A994F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919443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E1F72-6DD9-4A44-9702-7861ABEE58CE}" type="datetimeFigureOut">
              <a:rPr lang="en-IN" smtClean="0"/>
              <a:t>07-11-2024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1E37C3-26FC-4437-837E-30536A994F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852241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7E1F72-6DD9-4A44-9702-7861ABEE58CE}" type="datetimeFigureOut">
              <a:rPr lang="en-IN" smtClean="0"/>
              <a:t>07-11-2024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1E37C3-26FC-4437-837E-30536A994F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44534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Expectation-Maximization (EM)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320088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8145" y="266007"/>
            <a:ext cx="10605655" cy="5910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6862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247206"/>
            <a:ext cx="12029963" cy="6363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9152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389" y="251969"/>
            <a:ext cx="11413376" cy="6354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1381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65125"/>
            <a:ext cx="10591800" cy="5811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2224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695" y="190048"/>
            <a:ext cx="11687694" cy="6477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1667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3207" y="365125"/>
            <a:ext cx="10630593" cy="5811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2710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4771" y="274320"/>
            <a:ext cx="11022676" cy="5902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1305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8269" y="365125"/>
            <a:ext cx="10655531" cy="5811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2759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4895" y="365125"/>
            <a:ext cx="10638905" cy="5811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5908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9956" y="249382"/>
            <a:ext cx="10663844" cy="6176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3474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3331" y="365125"/>
            <a:ext cx="10680469" cy="6135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9460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142" y="83128"/>
            <a:ext cx="11006051" cy="6567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1269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8269" y="249382"/>
            <a:ext cx="10715105" cy="5927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4705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65125"/>
            <a:ext cx="10591799" cy="5811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8387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28" y="365125"/>
            <a:ext cx="12136544" cy="6002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1423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189</TotalTime>
  <Words>4</Words>
  <Application>Microsoft Office PowerPoint</Application>
  <PresentationFormat>Widescreen</PresentationFormat>
  <Paragraphs>1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 Theme</vt:lpstr>
      <vt:lpstr>Expectation-Maximization (EM)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cse</dc:creator>
  <cp:lastModifiedBy>cse</cp:lastModifiedBy>
  <cp:revision>3</cp:revision>
  <dcterms:created xsi:type="dcterms:W3CDTF">2024-11-07T05:41:47Z</dcterms:created>
  <dcterms:modified xsi:type="dcterms:W3CDTF">2024-11-07T08:51:31Z</dcterms:modified>
</cp:coreProperties>
</file>